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217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9680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8787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61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67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564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8126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5630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604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383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6145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3594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8271D-420A-47D3-BAF3-FA381C67CFE2}" type="datetimeFigureOut">
              <a:rPr lang="es-ES" smtClean="0"/>
              <a:t>04/05/2020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14834-4816-4F18-8D94-7D343571E86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258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r>
              <a:rPr lang="es-ES" sz="5400" b="1" dirty="0" smtClean="0">
                <a:latin typeface="Harrington" pitchFamily="82" charset="0"/>
              </a:rPr>
              <a:t>Caperucita Lectora</a:t>
            </a:r>
            <a:endParaRPr lang="es-ES" sz="5400" b="1" dirty="0">
              <a:latin typeface="Harringto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3995765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s-ES" sz="2800" dirty="0" smtClean="0"/>
              <a:t>Jimena Calvo López</a:t>
            </a:r>
          </a:p>
          <a:p>
            <a:pPr algn="r"/>
            <a:r>
              <a:rPr lang="es-ES" sz="2800" dirty="0" smtClean="0"/>
              <a:t>2º ESO B</a:t>
            </a:r>
          </a:p>
          <a:p>
            <a:pPr algn="r"/>
            <a:r>
              <a:rPr lang="es-ES" sz="2800" dirty="0" smtClean="0"/>
              <a:t>Nº 6</a:t>
            </a:r>
            <a:endParaRPr lang="es-ES" sz="2800" dirty="0"/>
          </a:p>
        </p:txBody>
      </p:sp>
      <p:pic>
        <p:nvPicPr>
          <p:cNvPr id="4" name="3 Imagen" descr="los mejores cuentos y libros infantiles y juveniles del año 2018 según los niño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7"/>
          <a:stretch/>
        </p:blipFill>
        <p:spPr bwMode="auto">
          <a:xfrm>
            <a:off x="1547664" y="2375585"/>
            <a:ext cx="2703206" cy="32403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64238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600" dirty="0"/>
              <a:t>Birdie, que </a:t>
            </a:r>
            <a:r>
              <a:rPr lang="es-ES" sz="5600" dirty="0" smtClean="0"/>
              <a:t>era                   una </a:t>
            </a:r>
            <a:r>
              <a:rPr lang="es-ES" sz="5600" b="1" dirty="0" smtClean="0"/>
              <a:t>niña </a:t>
            </a:r>
            <a:r>
              <a:rPr lang="es-ES" sz="5600" b="1" dirty="0" err="1" smtClean="0"/>
              <a:t>soña</a:t>
            </a:r>
            <a:r>
              <a:rPr lang="es-ES" sz="5600" b="1" dirty="0" smtClean="0"/>
              <a:t>-                     </a:t>
            </a:r>
            <a:r>
              <a:rPr lang="es-ES" sz="5600" b="1" dirty="0" smtClean="0">
                <a:solidFill>
                  <a:schemeClr val="bg1"/>
                </a:solidFill>
              </a:rPr>
              <a:t>m   </a:t>
            </a:r>
            <a:r>
              <a:rPr lang="es-ES" sz="5600" b="1" dirty="0" smtClean="0"/>
              <a:t>          dora</a:t>
            </a:r>
            <a:r>
              <a:rPr lang="es-ES" sz="5600" dirty="0"/>
              <a:t>, </a:t>
            </a:r>
            <a:endParaRPr lang="es-ES" sz="5600" dirty="0" smtClean="0"/>
          </a:p>
          <a:p>
            <a:pPr marL="0" indent="0">
              <a:buNone/>
            </a:pPr>
            <a:r>
              <a:rPr lang="es-ES" sz="5600" dirty="0" smtClean="0">
                <a:solidFill>
                  <a:schemeClr val="bg1"/>
                </a:solidFill>
              </a:rPr>
              <a:t>M</a:t>
            </a:r>
            <a:r>
              <a:rPr lang="es-ES" sz="5600" dirty="0" smtClean="0"/>
              <a:t>             le </a:t>
            </a:r>
            <a:r>
              <a:rPr lang="es-ES" sz="5600" dirty="0"/>
              <a:t>contestó: </a:t>
            </a:r>
            <a:r>
              <a:rPr lang="es-ES" sz="5600" b="1" dirty="0" smtClean="0"/>
              <a:t>¡trato </a:t>
            </a:r>
            <a:r>
              <a:rPr lang="es-ES" sz="5600" b="1" dirty="0" smtClean="0">
                <a:solidFill>
                  <a:schemeClr val="bg1"/>
                </a:solidFill>
              </a:rPr>
              <a:t>m</a:t>
            </a:r>
            <a:r>
              <a:rPr lang="es-ES" sz="5600" b="1" dirty="0" smtClean="0"/>
              <a:t>             hecho</a:t>
            </a:r>
            <a:r>
              <a:rPr lang="es-ES" sz="5600" b="1" dirty="0"/>
              <a:t>!</a:t>
            </a:r>
            <a:endParaRPr lang="es-ES" sz="5600" dirty="0"/>
          </a:p>
          <a:p>
            <a:pPr marL="0" indent="0">
              <a:buNone/>
            </a:pPr>
            <a:endParaRPr lang="es-ES" sz="5600" dirty="0"/>
          </a:p>
        </p:txBody>
      </p:sp>
      <p:pic>
        <p:nvPicPr>
          <p:cNvPr id="4" name="3 Imagen" descr="La niña soñadora | cemicoba - Bubok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48" y="515134"/>
            <a:ext cx="2441520" cy="27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TRATO HECHO! | JACQUES PERETTI | Comprar libro 978841573230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82" y="2708920"/>
            <a:ext cx="2376264" cy="27883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914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b="1" dirty="0"/>
              <a:t>Caperucita Lectora</a:t>
            </a:r>
            <a:r>
              <a:rPr lang="es-ES" sz="4800" dirty="0"/>
              <a:t> pensó</a:t>
            </a:r>
            <a:r>
              <a:rPr lang="es-ES" sz="4800" dirty="0" smtClean="0"/>
              <a:t>:</a:t>
            </a:r>
          </a:p>
          <a:p>
            <a:pPr marL="0" indent="0">
              <a:buNone/>
            </a:pPr>
            <a:r>
              <a:rPr lang="es-ES" sz="4800" b="1" dirty="0" smtClean="0"/>
              <a:t>¡</a:t>
            </a:r>
            <a:r>
              <a:rPr lang="es-ES" sz="4800" b="1" dirty="0"/>
              <a:t>NO PUEDO MÁS</a:t>
            </a:r>
            <a:r>
              <a:rPr lang="es-ES" sz="4800" b="1" dirty="0" smtClean="0"/>
              <a:t>!</a:t>
            </a:r>
          </a:p>
          <a:p>
            <a:pPr marL="0" indent="0">
              <a:buNone/>
            </a:pP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   y </a:t>
            </a:r>
            <a:r>
              <a:rPr lang="es-ES" sz="4800" dirty="0"/>
              <a:t>se </a:t>
            </a:r>
            <a:r>
              <a:rPr lang="es-ES" sz="4800" dirty="0" smtClean="0"/>
              <a:t>                     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   metió                  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   de </a:t>
            </a:r>
            <a:r>
              <a:rPr lang="es-ES" sz="4800" dirty="0"/>
              <a:t>lleno en esta </a:t>
            </a:r>
            <a:r>
              <a:rPr lang="es-ES" sz="4800" dirty="0" smtClean="0"/>
              <a:t>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   </a:t>
            </a:r>
            <a:r>
              <a:rPr lang="es-ES" sz="4800" b="1" dirty="0" smtClean="0"/>
              <a:t>historia </a:t>
            </a:r>
            <a:r>
              <a:rPr lang="es-ES" sz="4800" b="1" dirty="0"/>
              <a:t>para </a:t>
            </a:r>
            <a:r>
              <a:rPr lang="es-ES" sz="4800" b="1" dirty="0" smtClean="0"/>
              <a:t>           </a:t>
            </a:r>
            <a:r>
              <a:rPr lang="es-ES" sz="4800" b="1" dirty="0" smtClean="0">
                <a:solidFill>
                  <a:schemeClr val="bg1"/>
                </a:solidFill>
              </a:rPr>
              <a:t>m</a:t>
            </a:r>
            <a:r>
              <a:rPr lang="es-ES" sz="4800" b="1" dirty="0" smtClean="0"/>
              <a:t>                  pensar</a:t>
            </a:r>
            <a:r>
              <a:rPr lang="es-ES" sz="4800" dirty="0"/>
              <a:t>… </a:t>
            </a:r>
          </a:p>
        </p:txBody>
      </p:sp>
      <p:pic>
        <p:nvPicPr>
          <p:cNvPr id="4" name="3 Imagen" descr="los mejores cuentos y libros infantiles y juveniles del año 2018 según los niño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7"/>
          <a:stretch/>
        </p:blipFill>
        <p:spPr bwMode="auto">
          <a:xfrm>
            <a:off x="5508104" y="1124744"/>
            <a:ext cx="2304256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libro no puedo mas - Comprar Libros sin clasificar en ...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74" y="2007811"/>
            <a:ext cx="2316858" cy="1925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Libro Historia Kapelusz Norma - $ 250,00 en Mercado Libr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90" y="4221087"/>
            <a:ext cx="2382565" cy="21602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391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/>
              <a:t>Cayó </a:t>
            </a:r>
            <a:r>
              <a:rPr lang="es-ES" sz="4800" b="1" dirty="0"/>
              <a:t>en</a:t>
            </a:r>
            <a:r>
              <a:rPr lang="es-ES" sz="4800" dirty="0"/>
              <a:t> </a:t>
            </a:r>
            <a:r>
              <a:rPr lang="es-ES" sz="4800" b="1" dirty="0"/>
              <a:t>la puerta de al lado</a:t>
            </a:r>
            <a:r>
              <a:rPr lang="es-ES" sz="4800" dirty="0"/>
              <a:t> de la casa de Birdie</a:t>
            </a:r>
            <a:r>
              <a:rPr lang="es-ES" sz="4800" dirty="0" smtClean="0"/>
              <a:t>,</a:t>
            </a:r>
          </a:p>
          <a:p>
            <a:pPr marL="0" indent="0">
              <a:buNone/>
            </a:pPr>
            <a:r>
              <a:rPr lang="es-ES" sz="4800" dirty="0" smtClean="0"/>
              <a:t>justo </a:t>
            </a:r>
            <a:r>
              <a:rPr lang="es-ES" sz="4800" dirty="0"/>
              <a:t>a tiempo, </a:t>
            </a:r>
            <a:r>
              <a:rPr lang="es-ES" sz="4800" dirty="0" smtClean="0"/>
              <a:t>                      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cuando                  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</a:t>
            </a:r>
            <a:r>
              <a:rPr lang="es-ES" sz="4800" dirty="0"/>
              <a:t>esta se disponía a dar </a:t>
            </a:r>
            <a:r>
              <a:rPr lang="es-ES" sz="4800" dirty="0" smtClean="0"/>
              <a:t>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  los </a:t>
            </a:r>
            <a:r>
              <a:rPr lang="es-ES" sz="4800" b="1" dirty="0"/>
              <a:t>cien pasos </a:t>
            </a:r>
            <a:r>
              <a:rPr lang="es-ES" sz="4800" b="1" dirty="0" smtClean="0"/>
              <a:t>para  </a:t>
            </a:r>
            <a:r>
              <a:rPr lang="es-ES" sz="4800" b="1" dirty="0" smtClean="0">
                <a:solidFill>
                  <a:schemeClr val="bg1"/>
                </a:solidFill>
              </a:rPr>
              <a:t>m</a:t>
            </a:r>
            <a:r>
              <a:rPr lang="es-ES" sz="4800" b="1" dirty="0" smtClean="0"/>
              <a:t>               volar</a:t>
            </a:r>
            <a:r>
              <a:rPr lang="es-ES" sz="4800" dirty="0"/>
              <a:t>. </a:t>
            </a:r>
          </a:p>
        </p:txBody>
      </p:sp>
      <p:pic>
        <p:nvPicPr>
          <p:cNvPr id="4" name="3 Imagen" descr="En la puerta de al lado libro pdf descargar gratis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5425"/>
          <a:stretch/>
        </p:blipFill>
        <p:spPr bwMode="auto">
          <a:xfrm>
            <a:off x="5652120" y="1628800"/>
            <a:ext cx="2351951" cy="2068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s mejores cuentos y libros infantiles y juveniles del año 2018 según los niño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80"/>
          <a:stretch/>
        </p:blipFill>
        <p:spPr bwMode="auto">
          <a:xfrm>
            <a:off x="755576" y="3284984"/>
            <a:ext cx="2016224" cy="2880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0909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es-ES" sz="4400" dirty="0"/>
              <a:t>Sin </a:t>
            </a:r>
            <a:r>
              <a:rPr lang="es-ES" sz="4400" b="1" dirty="0"/>
              <a:t>darse cuenta</a:t>
            </a:r>
            <a:r>
              <a:rPr lang="es-ES" sz="4400" dirty="0"/>
              <a:t> </a:t>
            </a:r>
            <a:r>
              <a:rPr lang="es-ES" sz="4400" dirty="0" smtClean="0"/>
              <a:t>                             se </a:t>
            </a:r>
            <a:r>
              <a:rPr lang="es-ES" sz="4400" dirty="0"/>
              <a:t>preguntó: </a:t>
            </a:r>
            <a:endParaRPr lang="es-ES" sz="4400" b="1" dirty="0" smtClean="0"/>
          </a:p>
          <a:p>
            <a:pPr marL="0" indent="0">
              <a:buNone/>
            </a:pPr>
            <a:r>
              <a:rPr lang="es-ES" sz="4400" b="1" dirty="0" smtClean="0"/>
              <a:t>¿</a:t>
            </a:r>
            <a:r>
              <a:rPr lang="es-ES" sz="4400" b="1" dirty="0"/>
              <a:t>cómo he llegado </a:t>
            </a:r>
            <a:r>
              <a:rPr lang="es-ES" sz="4400" b="1" dirty="0" smtClean="0"/>
              <a:t>                                hasta </a:t>
            </a:r>
            <a:r>
              <a:rPr lang="es-ES" sz="4400" b="1" dirty="0"/>
              <a:t>aquí?</a:t>
            </a:r>
            <a:endParaRPr lang="es-ES" sz="4400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3 Imagen" descr="DARSE CUENTA: LA PUERTA DE LA INTELIGENCIA | JIDDU KRISHNAMURTI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764704"/>
            <a:ext cx="2664296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ibros | Menudo es Leó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27"/>
          <a:stretch/>
        </p:blipFill>
        <p:spPr bwMode="auto">
          <a:xfrm>
            <a:off x="1637338" y="4024873"/>
            <a:ext cx="570155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367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14242"/>
            <a:ext cx="8568952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dirty="0"/>
              <a:t>Cuando sus miradas </a:t>
            </a:r>
            <a:r>
              <a:rPr lang="es-ES" sz="4000" b="1" dirty="0" smtClean="0"/>
              <a:t>                                 se </a:t>
            </a:r>
            <a:r>
              <a:rPr lang="es-ES" sz="4000" b="1" dirty="0"/>
              <a:t>cruzaron</a:t>
            </a:r>
            <a:r>
              <a:rPr lang="es-ES" sz="4000" dirty="0"/>
              <a:t>, </a:t>
            </a:r>
            <a:endParaRPr lang="es-ES" sz="4000" dirty="0" smtClean="0"/>
          </a:p>
          <a:p>
            <a:pPr marL="0" indent="0">
              <a:buNone/>
            </a:pPr>
            <a:r>
              <a:rPr lang="es-ES" sz="4000" dirty="0" smtClean="0"/>
              <a:t>Caperucita </a:t>
            </a:r>
            <a:r>
              <a:rPr lang="es-ES" sz="4000" dirty="0"/>
              <a:t>no </a:t>
            </a:r>
            <a:r>
              <a:rPr lang="es-ES" sz="4000" dirty="0" smtClean="0"/>
              <a:t>sabía                                   </a:t>
            </a:r>
            <a:r>
              <a:rPr lang="es-ES" sz="4000" dirty="0"/>
              <a:t>que decir…, pero lo </a:t>
            </a:r>
            <a:r>
              <a:rPr lang="es-ES" sz="4000" dirty="0" smtClean="0"/>
              <a:t>que </a:t>
            </a:r>
            <a:r>
              <a:rPr lang="es-ES" sz="4000" dirty="0"/>
              <a:t>sí conocía </a:t>
            </a:r>
            <a:r>
              <a:rPr lang="es-ES" sz="4000" dirty="0" smtClean="0"/>
              <a:t>era </a:t>
            </a:r>
          </a:p>
          <a:p>
            <a:pPr marL="0" indent="0">
              <a:buNone/>
            </a:pPr>
            <a:r>
              <a:rPr lang="es-ES" sz="4000" dirty="0" smtClean="0"/>
              <a:t> </a:t>
            </a:r>
            <a:r>
              <a:rPr lang="es-ES" sz="4000" dirty="0" smtClean="0">
                <a:solidFill>
                  <a:schemeClr val="bg1"/>
                </a:solidFill>
              </a:rPr>
              <a:t>m</a:t>
            </a:r>
            <a:r>
              <a:rPr lang="es-ES" sz="4000" dirty="0" smtClean="0"/>
              <a:t>               </a:t>
            </a:r>
            <a:r>
              <a:rPr lang="es-ES" sz="4000" b="1" dirty="0" smtClean="0"/>
              <a:t>la </a:t>
            </a:r>
            <a:r>
              <a:rPr lang="es-ES" sz="4000" b="1" dirty="0"/>
              <a:t>cara de inocencia</a:t>
            </a:r>
            <a:r>
              <a:rPr lang="es-ES" sz="4000" dirty="0"/>
              <a:t> de </a:t>
            </a:r>
            <a:r>
              <a:rPr lang="es-ES" sz="4000" dirty="0" smtClean="0"/>
              <a:t>Birdie</a:t>
            </a:r>
          </a:p>
          <a:p>
            <a:pPr marL="0" indent="0">
              <a:buNone/>
            </a:pPr>
            <a:r>
              <a:rPr lang="es-ES" sz="4000" dirty="0" smtClean="0"/>
              <a:t>                   y </a:t>
            </a:r>
            <a:r>
              <a:rPr lang="es-ES" sz="4000" dirty="0"/>
              <a:t>las </a:t>
            </a:r>
            <a:r>
              <a:rPr lang="es-ES" sz="4000" b="1" dirty="0"/>
              <a:t>malas </a:t>
            </a:r>
            <a:r>
              <a:rPr lang="es-ES" sz="4000" b="1" dirty="0" smtClean="0"/>
              <a:t>intenciones</a:t>
            </a:r>
          </a:p>
          <a:p>
            <a:pPr marL="0" indent="0">
              <a:buNone/>
            </a:pPr>
            <a:r>
              <a:rPr lang="es-ES" sz="4000" dirty="0" smtClean="0"/>
              <a:t>                   de </a:t>
            </a:r>
            <a:r>
              <a:rPr lang="es-ES" sz="4000" b="1" dirty="0" smtClean="0"/>
              <a:t>la buja</a:t>
            </a:r>
            <a:r>
              <a:rPr lang="es-ES" sz="4000" dirty="0"/>
              <a:t>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76672"/>
            <a:ext cx="2247127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 descr="LA BRUJA. Coca, política y demonio - CASTRO CAYCEDO GERMÁN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785" y="4864691"/>
            <a:ext cx="1801748" cy="1607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Malas intenciones by Anna Karine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4" r="33510"/>
          <a:stretch/>
        </p:blipFill>
        <p:spPr bwMode="auto">
          <a:xfrm>
            <a:off x="545508" y="5131004"/>
            <a:ext cx="1680781" cy="13223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LA CARA DE LA INOCENCIA | JOSE CAÑAS TORREGROSA | Comprar libro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30976"/>
            <a:ext cx="1404663" cy="143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0644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/>
              <a:t>Tras resolver </a:t>
            </a:r>
            <a:r>
              <a:rPr lang="es-ES" sz="4400" dirty="0" smtClean="0"/>
              <a:t>                           numerosos </a:t>
            </a:r>
            <a:r>
              <a:rPr lang="es-ES" sz="4400" b="1" dirty="0"/>
              <a:t>enigmas</a:t>
            </a:r>
            <a:r>
              <a:rPr lang="es-ES" sz="4400" dirty="0"/>
              <a:t>, </a:t>
            </a:r>
            <a:endParaRPr lang="es-ES" sz="4400" dirty="0" smtClean="0"/>
          </a:p>
          <a:p>
            <a:pPr marL="0" indent="0">
              <a:buNone/>
            </a:pPr>
            <a:r>
              <a:rPr lang="es-ES" sz="4400" b="1" dirty="0" smtClean="0"/>
              <a:t>Caperucita </a:t>
            </a:r>
            <a:r>
              <a:rPr lang="es-ES" sz="4400" b="1" dirty="0"/>
              <a:t>Lectora</a:t>
            </a:r>
            <a:r>
              <a:rPr lang="es-ES" sz="4400" dirty="0"/>
              <a:t>  </a:t>
            </a:r>
            <a:endParaRPr lang="es-ES" sz="4400" dirty="0" smtClean="0"/>
          </a:p>
          <a:p>
            <a:pPr marL="0" indent="0">
              <a:buNone/>
            </a:pPr>
            <a:r>
              <a:rPr lang="es-ES" sz="4400" dirty="0" smtClean="0"/>
              <a:t>consiguió </a:t>
            </a:r>
            <a:r>
              <a:rPr lang="es-ES" sz="4400" b="1" dirty="0"/>
              <a:t>la llave </a:t>
            </a:r>
            <a:r>
              <a:rPr lang="es-ES" sz="4400" b="1" dirty="0" smtClean="0"/>
              <a:t>                                 de </a:t>
            </a:r>
            <a:r>
              <a:rPr lang="es-ES" sz="4400" b="1" dirty="0"/>
              <a:t>los sueños</a:t>
            </a:r>
            <a:r>
              <a:rPr lang="es-ES" sz="4400" dirty="0"/>
              <a:t>,  </a:t>
            </a:r>
            <a:endParaRPr lang="es-ES" sz="4400" dirty="0" smtClean="0"/>
          </a:p>
          <a:p>
            <a:pPr marL="0" indent="0">
              <a:buNone/>
            </a:pPr>
            <a:r>
              <a:rPr lang="es-ES" sz="4400" dirty="0" smtClean="0"/>
              <a:t>lo </a:t>
            </a:r>
            <a:r>
              <a:rPr lang="es-ES" sz="4400" dirty="0"/>
              <a:t>que le </a:t>
            </a:r>
            <a:r>
              <a:rPr lang="es-ES" sz="4400" dirty="0" smtClean="0"/>
              <a:t>permitía      </a:t>
            </a:r>
            <a:r>
              <a:rPr lang="es-ES" sz="4400" dirty="0" smtClean="0">
                <a:solidFill>
                  <a:schemeClr val="bg1"/>
                </a:solidFill>
              </a:rPr>
              <a:t>m</a:t>
            </a:r>
            <a:r>
              <a:rPr lang="es-ES" sz="4400" dirty="0" smtClean="0"/>
              <a:t>                                                                                           </a:t>
            </a:r>
            <a:r>
              <a:rPr lang="es-ES" sz="4400" dirty="0" err="1" smtClean="0">
                <a:solidFill>
                  <a:schemeClr val="bg1"/>
                </a:solidFill>
              </a:rPr>
              <a:t>m</a:t>
            </a:r>
            <a:r>
              <a:rPr lang="es-ES" sz="4400" dirty="0" smtClean="0"/>
              <a:t>              </a:t>
            </a:r>
            <a:r>
              <a:rPr lang="es-ES" sz="4400" b="1" dirty="0" smtClean="0"/>
              <a:t>vivir sin permiso      </a:t>
            </a:r>
            <a:r>
              <a:rPr lang="es-ES" sz="4400" dirty="0" smtClean="0"/>
              <a:t>                   </a:t>
            </a:r>
            <a:r>
              <a:rPr lang="es-ES" sz="4400" dirty="0" smtClean="0">
                <a:solidFill>
                  <a:schemeClr val="bg1"/>
                </a:solidFill>
              </a:rPr>
              <a:t>m</a:t>
            </a:r>
            <a:r>
              <a:rPr lang="es-ES" sz="4400" dirty="0" smtClean="0"/>
              <a:t>              dentro </a:t>
            </a:r>
            <a:r>
              <a:rPr lang="es-ES" sz="4400" dirty="0"/>
              <a:t>de los libros.</a:t>
            </a:r>
          </a:p>
          <a:p>
            <a:pPr marL="0" indent="0">
              <a:buNone/>
            </a:pPr>
            <a:endParaRPr lang="es-ES" sz="4400" dirty="0"/>
          </a:p>
        </p:txBody>
      </p:sp>
      <p:pic>
        <p:nvPicPr>
          <p:cNvPr id="4" name="3 Imagen" descr="los mejores cuentos y libros infantiles y juveniles del año 2018 según los niño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7"/>
          <a:stretch/>
        </p:blipFill>
        <p:spPr bwMode="auto">
          <a:xfrm>
            <a:off x="4716016" y="2598245"/>
            <a:ext cx="1944216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VIVIR SIN PERMISO Y OTRAS HISTORIAS DE OESTE | MANUEL RIVAS ...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97152"/>
            <a:ext cx="1491624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ttps://2.bp.blogspot.com/-825rGF53Opk/XEb0WXpVL-I/AAAAAAAAMH8/OK8flPGKGm0bcPCPRqsKeG035oQFf1iIQCLcBGAs/s1600/mejores-libros-cuentos-infantiles-2018-6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0" r="36544"/>
          <a:stretch/>
        </p:blipFill>
        <p:spPr bwMode="auto">
          <a:xfrm>
            <a:off x="7034393" y="2706257"/>
            <a:ext cx="1728192" cy="19442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 descr="los mejores cuentos y libros infantiles y juveniles del año 2018 según los niños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59"/>
          <a:stretch/>
        </p:blipFill>
        <p:spPr bwMode="auto">
          <a:xfrm>
            <a:off x="5896334" y="485158"/>
            <a:ext cx="2002155" cy="17481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02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0910" y="404664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200" dirty="0" smtClean="0"/>
              <a:t>Este no es el clásico                  cuento de                     </a:t>
            </a:r>
            <a:r>
              <a:rPr lang="es-ES" sz="5200" b="1" dirty="0" smtClean="0"/>
              <a:t>Caperucita Roja</a:t>
            </a:r>
            <a:r>
              <a:rPr lang="es-ES" sz="5200" dirty="0" smtClean="0"/>
              <a:t>…</a:t>
            </a:r>
          </a:p>
          <a:p>
            <a:pPr marL="0" indent="0">
              <a:buNone/>
            </a:pPr>
            <a:r>
              <a:rPr lang="es-ES" sz="5200" dirty="0" smtClean="0"/>
              <a:t>no, esta es la </a:t>
            </a:r>
          </a:p>
          <a:p>
            <a:pPr marL="0" indent="0">
              <a:buNone/>
            </a:pPr>
            <a:r>
              <a:rPr lang="es-ES" sz="5200" dirty="0" smtClean="0"/>
              <a:t>                 historia de </a:t>
            </a:r>
          </a:p>
          <a:p>
            <a:pPr marL="0" indent="0">
              <a:buNone/>
            </a:pPr>
            <a:r>
              <a:rPr lang="es-ES" sz="5200" dirty="0"/>
              <a:t> </a:t>
            </a:r>
            <a:r>
              <a:rPr lang="es-ES" sz="5200" dirty="0" smtClean="0"/>
              <a:t>                </a:t>
            </a:r>
            <a:r>
              <a:rPr lang="es-ES" sz="5200" b="1" dirty="0" smtClean="0"/>
              <a:t>Caperucita Lectora</a:t>
            </a:r>
            <a:r>
              <a:rPr lang="es-ES" sz="5200" dirty="0" smtClean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732839"/>
            <a:ext cx="2562025" cy="30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5 Imagen" descr="los mejores cuentos y libros infantiles y juveniles del año 2018 según los niño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7"/>
          <a:stretch/>
        </p:blipFill>
        <p:spPr bwMode="auto">
          <a:xfrm>
            <a:off x="683569" y="3789040"/>
            <a:ext cx="2127142" cy="2520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97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b="1" dirty="0" smtClean="0"/>
              <a:t>Caperucita Lectora</a:t>
            </a:r>
            <a:r>
              <a:rPr lang="es-ES" sz="4800" dirty="0" smtClean="0"/>
              <a:t> </a:t>
            </a:r>
          </a:p>
          <a:p>
            <a:pPr marL="0" indent="0">
              <a:buNone/>
            </a:pPr>
            <a:r>
              <a:rPr lang="es-ES" sz="4800" dirty="0" smtClean="0"/>
              <a:t>es una </a:t>
            </a:r>
            <a:r>
              <a:rPr lang="es-ES" sz="4800" b="1" dirty="0" smtClean="0"/>
              <a:t>niña bonita                        </a:t>
            </a:r>
            <a:r>
              <a:rPr lang="es-ES" sz="4800" dirty="0" smtClean="0"/>
              <a:t>a la que le encanta                  leer.</a:t>
            </a:r>
            <a:endParaRPr lang="es-ES" sz="4800" dirty="0"/>
          </a:p>
        </p:txBody>
      </p:sp>
      <p:pic>
        <p:nvPicPr>
          <p:cNvPr id="4" name="3 Imagen" descr="los mejores cuentos y libros infantiles y juveniles del año 2018 según los niño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867"/>
          <a:stretch/>
        </p:blipFill>
        <p:spPr bwMode="auto">
          <a:xfrm>
            <a:off x="5652120" y="836712"/>
            <a:ext cx="2520280" cy="2808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4 Imagen" descr="Cuento “Niña Bonita” de Ana María Machado – &quot;YO SOLO SOY&quot;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35696" y="4005064"/>
            <a:ext cx="4608512" cy="24892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4730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764704"/>
            <a:ext cx="8496944" cy="5361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5500" dirty="0" smtClean="0"/>
              <a:t>Tanto </a:t>
            </a:r>
            <a:r>
              <a:rPr lang="es-ES" sz="5500" dirty="0" err="1" smtClean="0"/>
              <a:t>tanto</a:t>
            </a:r>
            <a:r>
              <a:rPr lang="es-ES" sz="5500" dirty="0" smtClean="0"/>
              <a:t> le gusta,          que si </a:t>
            </a:r>
            <a:r>
              <a:rPr lang="es-ES" sz="5500" b="1" dirty="0" smtClean="0"/>
              <a:t>se hace                  tarde y anochece</a:t>
            </a:r>
            <a:r>
              <a:rPr lang="es-ES" sz="5500" dirty="0" smtClean="0"/>
              <a:t>,</a:t>
            </a:r>
          </a:p>
          <a:p>
            <a:pPr marL="0" indent="0">
              <a:buNone/>
            </a:pPr>
            <a:r>
              <a:rPr lang="es-ES" sz="5500" dirty="0" smtClean="0"/>
              <a:t>               para ella                                 </a:t>
            </a:r>
            <a:r>
              <a:rPr lang="es-ES" sz="5500" dirty="0" smtClean="0">
                <a:solidFill>
                  <a:schemeClr val="bg1"/>
                </a:solidFill>
              </a:rPr>
              <a:t>m</a:t>
            </a:r>
            <a:r>
              <a:rPr lang="es-ES" sz="5500" dirty="0" smtClean="0"/>
              <a:t>           </a:t>
            </a:r>
            <a:r>
              <a:rPr lang="es-ES" sz="5500" b="1" dirty="0" smtClean="0"/>
              <a:t>nunca es demasiado </a:t>
            </a:r>
            <a:r>
              <a:rPr lang="es-ES" sz="5500" b="1" dirty="0" smtClean="0">
                <a:solidFill>
                  <a:schemeClr val="bg1"/>
                </a:solidFill>
              </a:rPr>
              <a:t>m</a:t>
            </a:r>
            <a:r>
              <a:rPr lang="es-ES" sz="5500" b="1" dirty="0" smtClean="0"/>
              <a:t>           tarde.</a:t>
            </a:r>
            <a:endParaRPr lang="es-ES" sz="5500" b="1" dirty="0"/>
          </a:p>
        </p:txBody>
      </p:sp>
      <p:pic>
        <p:nvPicPr>
          <p:cNvPr id="2050" name="Picture 2" descr="Libro: Se hace tarde y anochece de Cardenal Robert Sarah, Nicolas Dia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335" y="1052736"/>
            <a:ext cx="232225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58384"/>
            <a:ext cx="2087704" cy="273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5143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908720"/>
            <a:ext cx="7992888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/>
              <a:t>Lee con tal </a:t>
            </a:r>
            <a:r>
              <a:rPr lang="es-ES" sz="4800" b="1" dirty="0" smtClean="0"/>
              <a:t>maravillosa     intensidad</a:t>
            </a:r>
            <a:r>
              <a:rPr lang="es-ES" sz="4800" dirty="0" smtClean="0"/>
              <a:t> que se </a:t>
            </a:r>
            <a:r>
              <a:rPr lang="es-ES" sz="4800" dirty="0" err="1" smtClean="0"/>
              <a:t>aden</a:t>
            </a:r>
            <a:r>
              <a:rPr lang="es-ES" sz="4800" dirty="0" smtClean="0"/>
              <a:t>-      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</a:t>
            </a:r>
            <a:r>
              <a:rPr lang="es-ES" sz="4800" dirty="0" err="1" smtClean="0"/>
              <a:t>tra</a:t>
            </a:r>
            <a:r>
              <a:rPr lang="es-ES" sz="4800" dirty="0" smtClean="0"/>
              <a:t> por </a:t>
            </a:r>
            <a:r>
              <a:rPr lang="es-ES" sz="4800" dirty="0" err="1" smtClean="0"/>
              <a:t>comple</a:t>
            </a:r>
            <a:r>
              <a:rPr lang="es-ES" sz="4800" dirty="0" smtClean="0"/>
              <a:t>-         </a:t>
            </a:r>
            <a:r>
              <a:rPr lang="es-ES" sz="4800" dirty="0" smtClean="0">
                <a:solidFill>
                  <a:schemeClr val="bg1"/>
                </a:solidFill>
              </a:rPr>
              <a:t>m</a:t>
            </a:r>
            <a:r>
              <a:rPr lang="es-ES" sz="4800" dirty="0" smtClean="0"/>
              <a:t>             </a:t>
            </a:r>
            <a:r>
              <a:rPr lang="es-ES" sz="4800" dirty="0" err="1" smtClean="0"/>
              <a:t>to</a:t>
            </a:r>
            <a:r>
              <a:rPr lang="es-ES" sz="4800" dirty="0" smtClean="0"/>
              <a:t> en los libros, </a:t>
            </a:r>
          </a:p>
          <a:p>
            <a:pPr marL="0" indent="0">
              <a:buNone/>
            </a:pPr>
            <a:r>
              <a:rPr lang="es-ES" sz="4800" dirty="0" smtClean="0"/>
              <a:t>                cosa que </a:t>
            </a:r>
            <a:r>
              <a:rPr lang="es-ES" sz="4800" b="1" dirty="0" smtClean="0"/>
              <a:t>todo el               </a:t>
            </a:r>
            <a:r>
              <a:rPr lang="es-ES" sz="4800" b="1" dirty="0" smtClean="0">
                <a:solidFill>
                  <a:schemeClr val="bg1"/>
                </a:solidFill>
              </a:rPr>
              <a:t>m</a:t>
            </a:r>
            <a:r>
              <a:rPr lang="es-ES" sz="4800" b="1" dirty="0" smtClean="0"/>
              <a:t>             mundo</a:t>
            </a:r>
            <a:r>
              <a:rPr lang="es-ES" sz="4800" dirty="0" smtClean="0"/>
              <a:t> desconocía.</a:t>
            </a:r>
            <a:endParaRPr lang="es-ES" sz="4800" dirty="0"/>
          </a:p>
        </p:txBody>
      </p:sp>
      <p:pic>
        <p:nvPicPr>
          <p:cNvPr id="4" name="3 Imagen" descr="Maravillosa Intensidad eBook: Montero Calero, Rosario, Gallardo 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908720"/>
            <a:ext cx="187220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ibro: ¡Todo el mundo! - El Tenderet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205221" cy="302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8705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200" dirty="0" smtClean="0"/>
              <a:t>Un  día, </a:t>
            </a:r>
            <a:r>
              <a:rPr lang="es-ES" sz="5200" b="1" dirty="0" smtClean="0"/>
              <a:t>a finales                        de enero</a:t>
            </a:r>
            <a:r>
              <a:rPr lang="es-ES" sz="5200" dirty="0" smtClean="0"/>
              <a:t>,</a:t>
            </a:r>
          </a:p>
          <a:p>
            <a:pPr marL="0" indent="0">
              <a:buNone/>
            </a:pPr>
            <a:r>
              <a:rPr lang="es-ES" sz="5200" dirty="0" smtClean="0"/>
              <a:t>estaba leyendo                        </a:t>
            </a:r>
            <a:r>
              <a:rPr lang="es-ES" sz="5200" dirty="0" smtClean="0">
                <a:solidFill>
                  <a:schemeClr val="bg1"/>
                </a:solidFill>
              </a:rPr>
              <a:t>m</a:t>
            </a:r>
            <a:r>
              <a:rPr lang="es-ES" sz="5200" dirty="0" smtClean="0"/>
              <a:t>                el libro                   </a:t>
            </a:r>
            <a:r>
              <a:rPr lang="es-ES" sz="5200" dirty="0" smtClean="0">
                <a:solidFill>
                  <a:schemeClr val="bg1"/>
                </a:solidFill>
              </a:rPr>
              <a:t>m                </a:t>
            </a:r>
            <a:r>
              <a:rPr lang="es-ES" sz="5200" dirty="0" smtClean="0"/>
              <a:t>sobre </a:t>
            </a:r>
            <a:r>
              <a:rPr lang="es-ES" sz="5200" b="1" dirty="0" smtClean="0"/>
              <a:t>el trágico    </a:t>
            </a:r>
            <a:r>
              <a:rPr lang="es-ES" sz="5200" b="1" dirty="0" smtClean="0">
                <a:solidFill>
                  <a:schemeClr val="bg1"/>
                </a:solidFill>
              </a:rPr>
              <a:t>m</a:t>
            </a:r>
            <a:r>
              <a:rPr lang="es-ES" sz="5200" b="1" dirty="0" smtClean="0"/>
              <a:t>                destino de                       </a:t>
            </a:r>
            <a:r>
              <a:rPr lang="es-ES" sz="5200" b="1" dirty="0" smtClean="0">
                <a:solidFill>
                  <a:schemeClr val="bg1"/>
                </a:solidFill>
              </a:rPr>
              <a:t>m</a:t>
            </a:r>
            <a:r>
              <a:rPr lang="es-ES" sz="5200" b="1" dirty="0" smtClean="0"/>
              <a:t>                Birdie Bloom.</a:t>
            </a:r>
            <a:endParaRPr lang="es-ES" sz="5200" b="1" dirty="0"/>
          </a:p>
        </p:txBody>
      </p:sp>
      <p:pic>
        <p:nvPicPr>
          <p:cNvPr id="4" name="3 Imagen" descr="250 libros recomendados (por géneros) para acertar en Sant Jordi 201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03" t="50294" r="33574"/>
          <a:stretch/>
        </p:blipFill>
        <p:spPr bwMode="auto">
          <a:xfrm>
            <a:off x="5508104" y="620688"/>
            <a:ext cx="2592288" cy="26642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La trágica historia de Birdie Bloom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09707"/>
            <a:ext cx="2448272" cy="2810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242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800" dirty="0" smtClean="0"/>
              <a:t>El </a:t>
            </a:r>
            <a:r>
              <a:rPr lang="es-ES" sz="4800" b="1" dirty="0" smtClean="0"/>
              <a:t>gran sueño </a:t>
            </a:r>
            <a:r>
              <a:rPr lang="es-ES" sz="4800" dirty="0" smtClean="0"/>
              <a:t>de Birdie </a:t>
            </a:r>
          </a:p>
          <a:p>
            <a:pPr marL="0" indent="0">
              <a:buNone/>
            </a:pPr>
            <a:r>
              <a:rPr lang="es-ES" sz="4800" dirty="0" smtClean="0"/>
              <a:t>              era </a:t>
            </a:r>
            <a:r>
              <a:rPr lang="es-ES" sz="4800" b="1" dirty="0" smtClean="0"/>
              <a:t>poder volar </a:t>
            </a:r>
          </a:p>
          <a:p>
            <a:pPr marL="0" indent="0">
              <a:buNone/>
            </a:pPr>
            <a:r>
              <a:rPr lang="es-ES" sz="4800" dirty="0" smtClean="0"/>
              <a:t>              junto a las </a:t>
            </a:r>
            <a:r>
              <a:rPr lang="es-ES" sz="4800" b="1" dirty="0" err="1" smtClean="0"/>
              <a:t>estre</a:t>
            </a:r>
            <a:r>
              <a:rPr lang="es-ES" sz="4800" b="1" dirty="0" smtClean="0"/>
              <a:t>-           </a:t>
            </a:r>
            <a:r>
              <a:rPr lang="es-ES" sz="4800" b="1" dirty="0" smtClean="0">
                <a:solidFill>
                  <a:schemeClr val="bg1"/>
                </a:solidFill>
              </a:rPr>
              <a:t>m          </a:t>
            </a:r>
            <a:r>
              <a:rPr lang="es-ES" sz="4800" b="1" dirty="0" err="1" smtClean="0"/>
              <a:t>llas</a:t>
            </a:r>
            <a:r>
              <a:rPr lang="es-ES" sz="4800" b="1" dirty="0" smtClean="0"/>
              <a:t> fugaces.</a:t>
            </a:r>
            <a:endParaRPr lang="es-ES" sz="4800" b="1" dirty="0"/>
          </a:p>
        </p:txBody>
      </p:sp>
      <p:pic>
        <p:nvPicPr>
          <p:cNvPr id="4" name="3 Imagen" descr="El gran sueñ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729424"/>
            <a:ext cx="1728192" cy="2448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poder volar - cómo superar el miedo al avión - - Comprar Libros de ...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3" r="5791" b="4531"/>
          <a:stretch/>
        </p:blipFill>
        <p:spPr bwMode="auto">
          <a:xfrm>
            <a:off x="481461" y="1614794"/>
            <a:ext cx="1665028" cy="268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Estrellas fugaces - Megustaleer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49079"/>
            <a:ext cx="2160240" cy="2454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734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400" dirty="0" smtClean="0"/>
              <a:t>Una </a:t>
            </a:r>
            <a:r>
              <a:rPr lang="es-ES" sz="4400" b="1" dirty="0" smtClean="0"/>
              <a:t>noche fenomenal</a:t>
            </a:r>
            <a:r>
              <a:rPr lang="es-ES" sz="4400" dirty="0" smtClean="0"/>
              <a:t>,</a:t>
            </a:r>
          </a:p>
          <a:p>
            <a:pPr marL="0" indent="0">
              <a:buNone/>
            </a:pPr>
            <a:r>
              <a:rPr lang="es-ES" sz="4400" dirty="0"/>
              <a:t>c</a:t>
            </a:r>
            <a:r>
              <a:rPr lang="es-ES" sz="4400" dirty="0" smtClean="0"/>
              <a:t>ontactó con </a:t>
            </a:r>
            <a:r>
              <a:rPr lang="es-ES" sz="4400" b="1" dirty="0" err="1" smtClean="0"/>
              <a:t>Isadora</a:t>
            </a:r>
            <a:r>
              <a:rPr lang="es-ES" sz="4400" b="1" dirty="0" smtClean="0"/>
              <a:t>                       </a:t>
            </a:r>
            <a:r>
              <a:rPr lang="es-ES" sz="4400" b="1" dirty="0" smtClean="0">
                <a:solidFill>
                  <a:schemeClr val="bg1"/>
                </a:solidFill>
              </a:rPr>
              <a:t>m</a:t>
            </a:r>
            <a:r>
              <a:rPr lang="es-ES" sz="4400" b="1" dirty="0" smtClean="0"/>
              <a:t>                Moon</a:t>
            </a:r>
            <a:r>
              <a:rPr lang="es-ES" sz="4400" dirty="0" smtClean="0"/>
              <a:t>, </a:t>
            </a:r>
          </a:p>
          <a:p>
            <a:pPr marL="0" indent="0">
              <a:buNone/>
            </a:pPr>
            <a:r>
              <a:rPr lang="es-ES" sz="4400" dirty="0"/>
              <a:t>  </a:t>
            </a:r>
            <a:r>
              <a:rPr lang="es-ES" sz="4400" dirty="0" smtClean="0"/>
              <a:t>                 </a:t>
            </a:r>
            <a:r>
              <a:rPr lang="es-ES" sz="4400" b="1" dirty="0" smtClean="0"/>
              <a:t>la bruja</a:t>
            </a:r>
          </a:p>
          <a:p>
            <a:pPr marL="0" indent="0">
              <a:buNone/>
            </a:pPr>
            <a:r>
              <a:rPr lang="es-ES" sz="4400" dirty="0" smtClean="0"/>
              <a:t>                  con aspecto                      </a:t>
            </a:r>
            <a:r>
              <a:rPr lang="es-ES" sz="4400" dirty="0" smtClean="0">
                <a:solidFill>
                  <a:schemeClr val="bg1"/>
                </a:solidFill>
              </a:rPr>
              <a:t>m</a:t>
            </a:r>
            <a:r>
              <a:rPr lang="es-ES" sz="4400" dirty="0" smtClean="0"/>
              <a:t>               de  </a:t>
            </a:r>
            <a:r>
              <a:rPr lang="es-ES" sz="4400" b="1" dirty="0" smtClean="0"/>
              <a:t>la hija del                           </a:t>
            </a:r>
            <a:r>
              <a:rPr lang="es-ES" sz="4400" b="1" dirty="0" smtClean="0">
                <a:solidFill>
                  <a:schemeClr val="bg1"/>
                </a:solidFill>
              </a:rPr>
              <a:t>m</a:t>
            </a:r>
            <a:r>
              <a:rPr lang="es-ES" sz="4400" b="1" dirty="0" smtClean="0"/>
              <a:t>               hada madrina.</a:t>
            </a:r>
            <a:endParaRPr lang="es-ES" sz="4400" b="1" dirty="0"/>
          </a:p>
        </p:txBody>
      </p:sp>
      <p:pic>
        <p:nvPicPr>
          <p:cNvPr id="4" name="3 Imagen" descr="LA BRUJA. Coca, política y demonio - CASTRO CAYCEDO GERMÁN ..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8"/>
          <a:stretch/>
        </p:blipFill>
        <p:spPr bwMode="auto">
          <a:xfrm>
            <a:off x="683568" y="4293096"/>
            <a:ext cx="1686407" cy="1728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os mejores cuentos y libros infantiles y juveniles del año 2018 según los niños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9" r="33236"/>
          <a:stretch/>
        </p:blipFill>
        <p:spPr bwMode="auto">
          <a:xfrm>
            <a:off x="626671" y="2220996"/>
            <a:ext cx="1800200" cy="18464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5 Imagen" descr="La hija del Hada Madrina - IV - Wattpad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42" y="3717032"/>
            <a:ext cx="1746396" cy="20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250 libros recomendados (por géneros) para acertar en Sant Jordi 2019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280" b="49706"/>
          <a:stretch/>
        </p:blipFill>
        <p:spPr bwMode="auto">
          <a:xfrm>
            <a:off x="6108420" y="836712"/>
            <a:ext cx="2160240" cy="24482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04721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71226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5400" dirty="0"/>
              <a:t>Le promete que para </a:t>
            </a:r>
            <a:r>
              <a:rPr lang="es-ES" sz="5400" dirty="0" smtClean="0"/>
              <a:t>            alcanzar </a:t>
            </a:r>
            <a:r>
              <a:rPr lang="es-ES" sz="5400" b="1" dirty="0"/>
              <a:t>la luna</a:t>
            </a:r>
            <a:r>
              <a:rPr lang="es-ES" sz="5400" dirty="0"/>
              <a:t>, </a:t>
            </a:r>
            <a:endParaRPr lang="es-ES" sz="5400" dirty="0" smtClean="0"/>
          </a:p>
          <a:p>
            <a:pPr marL="0" indent="0">
              <a:buNone/>
            </a:pPr>
            <a:r>
              <a:rPr lang="es-ES" sz="5400" dirty="0" smtClean="0"/>
              <a:t>solo </a:t>
            </a:r>
            <a:r>
              <a:rPr lang="es-ES" sz="5400" dirty="0"/>
              <a:t>necesita </a:t>
            </a:r>
            <a:r>
              <a:rPr lang="es-ES" sz="5400" dirty="0" smtClean="0"/>
              <a:t>dar                          </a:t>
            </a:r>
            <a:r>
              <a:rPr lang="es-ES" sz="5400" dirty="0" smtClean="0">
                <a:solidFill>
                  <a:schemeClr val="bg1"/>
                </a:solidFill>
              </a:rPr>
              <a:t>m</a:t>
            </a:r>
            <a:r>
              <a:rPr lang="es-ES" sz="5400" dirty="0" smtClean="0"/>
              <a:t>                  </a:t>
            </a:r>
            <a:r>
              <a:rPr lang="es-ES" sz="5400" b="1" dirty="0" smtClean="0"/>
              <a:t>cien                     </a:t>
            </a:r>
            <a:r>
              <a:rPr lang="es-ES" sz="5400" b="1" dirty="0" smtClean="0">
                <a:solidFill>
                  <a:schemeClr val="bg1"/>
                </a:solidFill>
              </a:rPr>
              <a:t>m</a:t>
            </a:r>
            <a:r>
              <a:rPr lang="es-ES" sz="5400" b="1" dirty="0" smtClean="0"/>
              <a:t>                  pasos para        </a:t>
            </a:r>
            <a:r>
              <a:rPr lang="es-ES" sz="5400" b="1" dirty="0" smtClean="0">
                <a:solidFill>
                  <a:schemeClr val="bg1"/>
                </a:solidFill>
              </a:rPr>
              <a:t>m</a:t>
            </a:r>
            <a:r>
              <a:rPr lang="es-ES" sz="5400" b="1" dirty="0" smtClean="0"/>
              <a:t>                  volar</a:t>
            </a:r>
            <a:r>
              <a:rPr lang="es-ES" sz="5400" dirty="0"/>
              <a:t>.</a:t>
            </a:r>
          </a:p>
        </p:txBody>
      </p:sp>
      <p:pic>
        <p:nvPicPr>
          <p:cNvPr id="4" name="3 Imagen" descr="los mejores cuentos y libros infantiles y juveniles del año 2018 según los niño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33"/>
          <a:stretch/>
        </p:blipFill>
        <p:spPr bwMode="auto">
          <a:xfrm>
            <a:off x="743233" y="3356992"/>
            <a:ext cx="266429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La Luna - Hannah Pang,Thomas Hegbrook | Planeta de Libro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376264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306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336</Words>
  <Application>Microsoft Office PowerPoint</Application>
  <PresentationFormat>Presentación en pantalla (4:3)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9" baseType="lpstr">
      <vt:lpstr>Arial</vt:lpstr>
      <vt:lpstr>Calibri</vt:lpstr>
      <vt:lpstr>Harrington</vt:lpstr>
      <vt:lpstr>Tema de Office</vt:lpstr>
      <vt:lpstr>Caperucita Lectora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Noelia Rodríguez Martín</cp:lastModifiedBy>
  <cp:revision>35</cp:revision>
  <dcterms:created xsi:type="dcterms:W3CDTF">2020-04-24T18:43:10Z</dcterms:created>
  <dcterms:modified xsi:type="dcterms:W3CDTF">2020-05-04T09:25:16Z</dcterms:modified>
</cp:coreProperties>
</file>